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サーモス ポケットバッグ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全3色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本体生地：ポリエステル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W220×H320×D220mm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23L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「折りたたむのが面倒」という声から開発された、折りたたまずくしゅっと丸めるだけで収納でき、手の平サイズで携帯できる非常に便利な23Lサイズのポケットバッグ。洗濯機で丸洗い可能です。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