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サーモス 保冷バッグインバッグ</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外生地：ポリエステル / 内生地：PEVA / クッション（断熱材）：ポリウレタン・発泡ポリエチレン・ポリプロピレン不織布</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W195×H265×D90mm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3L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0.4kg</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良く冷えた飲み物をそのままの温度で持ち歩ける保冷バッグインバッグ。すっきりとシンプルなデザインながらサイドループや保冷剤付きで使い勝手抜群！ノベルティ用などにもおすすめです。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