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サーモス 保冷ランチバッグ 5L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W250×H245×D150mm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200g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サーモス製ならではの優れた保冷機能が備わったランチバッグ。落ち着いたカラー展開で見た目もオシャレなので、老若男女誰でも使えます。通勤・通学用として普段使いしたくなる商品です。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