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サーモス ソフトクーラー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全2色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外生地：ポリエステル（はっ水） / 内生地：PEVA / クッション（断熱材）：ポリウレタン・発泡ポリエチレン・ポリプロピレン不織布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W240×H190×D150mm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5L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0.3kg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アウトドアシーンはもちろん、週末のまとめ買い用などにも非常に便利なソフトタイプの5Lクーラーバッグです。側面に折りたたみ用のテープが付いており、使わない時はコンパクトに収納可能。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