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ソフトクーラー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外生地：ポリエステル（はっ水） / 内生地：PEVA / クッション（断熱材）：ポリウレタン・発泡ポリエチレン・ポリプロピレン不織布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W300×H340×D230mm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20L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0.6kg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アウトドアシーンはもちろん、週末のまとめ買い用などにも非常に便利なソフトタイプの20Lクーラーバッグです。側面に折りたたみ用のテープが付いており、使わない時はコンパクトに収納可能。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