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サーモス 保冷買い物カゴ用バッグ 25L</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全2色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W420（底幅360）×H265×D285mm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容量 : 約25L</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600g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サーモスならではの5層の断熱構造で冷たさを長時間維持できる保冷バッグ。フラップ付きでレジカゴにぴったりセットできるので会計後の面倒な袋詰めも不要。たっぷり入る25Lサイズです。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