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サーモス 保冷ランチケース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外生地：ナイロン / 内生地：PEVA / クッション（断熱材）：発泡ポリエチレン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W265×H110×D145mm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1.5L</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ファスナーを大きく開けられるためお弁当の出し入れも非常に容易な保冷ランチケースです。保冷剤などを入れられるメッシュポケット付きや洗濯機での丸洗いもできて便利です。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