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サーモス 保冷ランチケース</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外生地：ナイロン / 内生地：PEVA / クッション（断熱材）：発泡ポリエチレン</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W320×H115×D150mm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容量 : 2L</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RFH-001をひと回り大きくしたサイズ感でさらに使い勝手の良い保冷ランチです。内側のメッシュポケットや洗濯機での丸洗いも可能。大きなお弁当箱もしっかり収納できて◎！</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