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サーモス 保冷ショッピングバッグ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外生地：ポリエステル / 内生地：PEVA / クッション（断熱材）：ポリウレタン・発泡ポリエチレン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W390×H310×D205mm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25L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400g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サーモスの保冷効果抜群なショッピングバッグ。たっぷり入る容量約25Lのボックス型でクッション機能も備わっています。コンパクトに畳んで持ち運べるので、毎日のお買い物にとても便利です。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