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サーモス 保冷ロールトップバッグ</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カラー展開 : 全2色</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素材 : 外生地：ポリエステル / 内生地：PEVA / クッション（断熱材）：ポリウレタン・発泡ポリエチレン・ポリプロピレン不織布</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W295×H230×D130mm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容量 : 5L</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重量 : 0.1kg</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ロールトップ型の口が開け閉めしやすく見た目にもおしゃれなっ保冷バッグです。アイソテック断熱構造で高い保冷性能を実現しており、通勤や通学時のサブバッグとしても最適。</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