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サーモス たたまず丸めるエコバッグ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全3色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生地：ポリエステル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W370×H410×D135mm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18L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18Lサイズの見た目はシンプルなエコバッグ。ですがこちらの商品は折りたたむのではなく、くしゅっと丸めて紐を引くだけで収納できる優れモノ！繰り返し使えて洗濯機での丸洗いもOK！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