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1" d="100"/>
          <a:sy n="101" d="100"/>
        </p:scale>
        <p:origin x="384" y="-3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ステンレスポット </a:t>
            </a:r>
            <a:r>
              <a:rPr lang="en-US" altLang="ja-JP" sz="2000" dirty="0">
                <a:solidFill>
                  <a:schemeClr val="bg1"/>
                </a:solidFill>
                <a:latin typeface="Meiryo UI" panose="020B0604030504040204" pitchFamily="34" charset="-128"/>
                <a:ea typeface="Meiryo UI" panose="020B0604030504040204" pitchFamily="34" charset="-128"/>
              </a:rPr>
              <a:t>1000ml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カラー展開：ブロンズ、ステンレスブラック、ホワイト</a:t>
            </a:r>
          </a:p>
          <a:p>
            <a:r>
              <a:rPr lang="ja-JP" altLang="en-US" sz="900" dirty="0">
                <a:latin typeface="Meiryo UI" panose="020B0604030504040204" pitchFamily="34" charset="-128"/>
                <a:ea typeface="Meiryo UI" panose="020B0604030504040204" pitchFamily="34" charset="-128"/>
              </a:rPr>
              <a:t>素材：内びん：ステンレス鋼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胴部：ステンレス鋼（アクリル樹脂塗装）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フタ：ポリプロピレン（発泡ポリプロピレン内蔵）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中せん本体：ポリプロピレン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お茶パック入れ：ポリプロピレン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フタパッキン：シリコーンゴム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シールパッキン：シリコーンゴム</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1000ml</a:t>
            </a:r>
            <a:r>
              <a:rPr lang="ja-JP" altLang="en-US" sz="900" dirty="0">
                <a:latin typeface="Meiryo UI" panose="020B0604030504040204" pitchFamily="34" charset="-128"/>
                <a:ea typeface="Meiryo UI" panose="020B0604030504040204" pitchFamily="34" charset="-128"/>
              </a:rPr>
              <a:t>　重量：</a:t>
            </a:r>
            <a:r>
              <a:rPr lang="en-US" altLang="ja-JP" sz="900" dirty="0">
                <a:latin typeface="Meiryo UI" panose="020B0604030504040204" pitchFamily="34" charset="-128"/>
                <a:ea typeface="Meiryo UI" panose="020B0604030504040204" pitchFamily="34" charset="-128"/>
              </a:rPr>
              <a:t>500g</a:t>
            </a:r>
            <a:r>
              <a:rPr lang="ja-JP" altLang="en-US" sz="900" dirty="0">
                <a:latin typeface="Meiryo UI" panose="020B0604030504040204" pitchFamily="34" charset="-128"/>
                <a:ea typeface="Meiryo UI" panose="020B0604030504040204" pitchFamily="34" charset="-128"/>
              </a:rPr>
              <a:t>　生産国：中国</a:t>
            </a:r>
          </a:p>
          <a:p>
            <a:r>
              <a:rPr lang="ja-JP" altLang="en-US" sz="900" dirty="0">
                <a:latin typeface="Meiryo UI" panose="020B0604030504040204" pitchFamily="34" charset="-128"/>
                <a:ea typeface="Meiryo UI" panose="020B0604030504040204" pitchFamily="34" charset="-128"/>
              </a:rPr>
              <a:t>備考：保温効力：</a:t>
            </a:r>
            <a:r>
              <a:rPr lang="en-US" altLang="ja-JP" sz="900" dirty="0">
                <a:latin typeface="Meiryo UI" panose="020B0604030504040204" pitchFamily="34" charset="-128"/>
                <a:ea typeface="Meiryo UI" panose="020B0604030504040204" pitchFamily="34" charset="-128"/>
              </a:rPr>
              <a:t>69℃</a:t>
            </a:r>
            <a:r>
              <a:rPr lang="ja-JP" altLang="en-US" sz="900" dirty="0">
                <a:latin typeface="Meiryo UI" panose="020B0604030504040204" pitchFamily="34" charset="-128"/>
                <a:ea typeface="Meiryo UI" panose="020B0604030504040204" pitchFamily="34" charset="-128"/>
              </a:rPr>
              <a:t>以上（</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時間）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保冷効力：</a:t>
            </a:r>
            <a:r>
              <a:rPr lang="en-US" altLang="ja-JP" sz="900" dirty="0">
                <a:latin typeface="Meiryo UI" panose="020B0604030504040204" pitchFamily="34" charset="-128"/>
                <a:ea typeface="Meiryo UI" panose="020B0604030504040204" pitchFamily="34" charset="-128"/>
              </a:rPr>
              <a:t>11℃</a:t>
            </a:r>
            <a:r>
              <a:rPr lang="ja-JP" altLang="en-US" sz="900" dirty="0">
                <a:latin typeface="Meiryo UI" panose="020B0604030504040204" pitchFamily="34" charset="-128"/>
                <a:ea typeface="Meiryo UI" panose="020B0604030504040204" pitchFamily="34" charset="-128"/>
              </a:rPr>
              <a:t>以下（</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時間）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1L</a:t>
            </a:r>
            <a:r>
              <a:rPr lang="ja-JP" altLang="en-US" sz="1600" dirty="0"/>
              <a:t>用のお茶パック入れが付いているため抽出後も取り出しやすくて便利なステンレスポットです。真空断熱構造のため保冷温力が非常に高く美味しい温度を長くキープすることが可能です。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F7F5A593-C289-468B-E6D3-6AE9CD5842B8}"/>
              </a:ext>
            </a:extLst>
          </p:cNvPr>
          <p:cNvPicPr>
            <a:picLocks noChangeAspect="1"/>
          </p:cNvPicPr>
          <p:nvPr/>
        </p:nvPicPr>
        <p:blipFill>
          <a:blip r:embed="rId5"/>
          <a:stretch>
            <a:fillRect/>
          </a:stretch>
        </p:blipFill>
        <p:spPr>
          <a:xfrm>
            <a:off x="650126" y="1348233"/>
            <a:ext cx="3733215" cy="373321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752</TotalTime>
  <Words>139</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251</cp:revision>
  <cp:lastPrinted>2021-07-20T08:57:41Z</cp:lastPrinted>
  <dcterms:created xsi:type="dcterms:W3CDTF">2021-06-21T09:41:39Z</dcterms:created>
  <dcterms:modified xsi:type="dcterms:W3CDTF">2024-07-25T02:27:46Z</dcterms:modified>
</cp:coreProperties>
</file>