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真空断熱ティーポット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カラー展開：ライトグレー、ベージュ、ブラウン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注ぎ口・ハンドル：ポリプロピレン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ストレーナー：ポリプロピレン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使用容量（ストレーナー使用する時）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　備考：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450ml</a:t>
            </a:r>
            <a:r>
              <a:rPr lang="ja-JP" altLang="en-US" sz="1600" dirty="0"/>
              <a:t>サイズの真空断熱ティーポット。ストレーナー付きで茶葉を直接入れられ、シンプルな構造＆手が入りやすい広口構造のため、使いやすくお手入れもしやすいアイテムです。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5466CA4F-0B5A-90B3-C70A-B97B55A7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64" y="1359330"/>
            <a:ext cx="3738994" cy="37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129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2024-07-25T02:27:46Z</dcterms:modified>
</cp:coreProperties>
</file>