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84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サーモス 真空断熱コーヒーサーバー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内びん：ステンレス鋼（セラミック塗膜加工）/ 胴部：ステンレス鋼（アクリル樹脂塗装）/ 注ぎ口・ハンドル：ポリプロピレン / フタ： ポリプロピレン（発泡ポリプロピレン内蔵）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幅175×奥行125×高さ145(mm)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720ml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約400g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保温効力：79℃以上（1時間）/ 保冷効力：8℃以下（1時間）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口径：70mm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汚れがつきにくい内面セラミック加工で、コーヒー用には最適なサーバーです。真空断熱タイプで保冷温効果が高く、冷たいものを入れても結露しにくく、熱いものを入れても外側が熱くなりません。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2026-08-07T06:58:51Z</dcterms:modified>
</cp:coreProperties>
</file>