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30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デスクトップ（卓上）ハイ・グレード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素材：マットポスト・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W180×H155mm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部（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包装：専用袋付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備考：スタンドにシルク印刷（印刷寸法：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W140×H15mm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レザータッチの質感で高級感があり、大きく見やすい数字で使い心地の良いハイグレードな卓上カレンダー。メモ欄が広く、簡単に折畳めて書き込みがしやすい。安定感抜群のスタンド型です。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46260298-F11A-99BD-D523-FC777A7BE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84" y="1358406"/>
            <a:ext cx="3664078" cy="366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1344</TotalTime>
  <Words>126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295</cp:revision>
  <cp:lastPrinted>2021-07-20T08:57:41Z</cp:lastPrinted>
  <dcterms:created xsi:type="dcterms:W3CDTF">2021-06-21T09:41:39Z</dcterms:created>
  <dcterms:modified xsi:type="dcterms:W3CDTF">2024-07-25T02:27:46Z</dcterms:modified>
</cp:coreProperties>
</file>