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デスクトップ（卓上）ハイ・センス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素材：マットポスト・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部（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包装：専用袋付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備考：スタンドにシルク印刷（印刷寸法：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スタンド部分がレザータッチ！シンプルなデザインで高級感がある、ハイセンスな卓上カレンダー。折畳み簡単でメモ欄に予定が書き込みやすい。前月と翌</a:t>
            </a:r>
            <a:r>
              <a:rPr lang="en-US" altLang="ja-JP" sz="1400" dirty="0"/>
              <a:t>2</a:t>
            </a:r>
            <a:r>
              <a:rPr lang="ja-JP" altLang="en-US" sz="1400" dirty="0"/>
              <a:t>ヶ月分の日付をひと目で確認できます。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58535437-9348-3A13-3BDB-9B61417A1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82" y="142925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2777</TotalTime>
  <Words>129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389</cp:revision>
  <cp:lastPrinted>2021-07-20T08:57:41Z</cp:lastPrinted>
  <dcterms:created xsi:type="dcterms:W3CDTF">2021-06-21T09:41:39Z</dcterms:created>
  <dcterms:modified xsi:type="dcterms:W3CDTF">2024-07-25T02:27:47Z</dcterms:modified>
</cp:coreProperties>
</file>