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98" d="100"/>
          <a:sy n="98" d="100"/>
        </p:scale>
        <p:origin x="306" y="19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FOR YOU</a:t>
            </a:r>
            <a:r>
              <a:rPr lang="ja-JP" altLang="en-US" sz="2000" dirty="0">
                <a:solidFill>
                  <a:schemeClr val="bg1"/>
                </a:solidFill>
                <a:latin typeface="Meiryo UI" panose="020B0604030504040204" pitchFamily="34" charset="-128"/>
                <a:ea typeface="Meiryo UI" panose="020B0604030504040204" pitchFamily="34" charset="-128"/>
              </a:rPr>
              <a:t>（フォー・ユー）（ホットメルト製本）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素材：マットコート紙・</a:t>
            </a:r>
            <a:r>
              <a:rPr lang="en-US" altLang="ja-JP" sz="900" dirty="0">
                <a:latin typeface="Meiryo UI" panose="020B0604030504040204" pitchFamily="34" charset="-128"/>
                <a:ea typeface="Meiryo UI" panose="020B0604030504040204" pitchFamily="34" charset="-128"/>
              </a:rPr>
              <a:t>103kg</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46/4</a:t>
            </a:r>
            <a:r>
              <a:rPr lang="ja-JP" altLang="en-US" sz="900" dirty="0">
                <a:latin typeface="Meiryo UI" panose="020B0604030504040204" pitchFamily="34" charset="-128"/>
                <a:ea typeface="Meiryo UI" panose="020B0604030504040204" pitchFamily="34" charset="-128"/>
              </a:rPr>
              <a:t>切・</a:t>
            </a:r>
            <a:r>
              <a:rPr lang="en-US" altLang="ja-JP" sz="900" dirty="0">
                <a:latin typeface="Meiryo UI" panose="020B0604030504040204" pitchFamily="34" charset="-128"/>
                <a:ea typeface="Meiryo UI" panose="020B0604030504040204" pitchFamily="34" charset="-128"/>
              </a:rPr>
              <a:t>7</a:t>
            </a:r>
            <a:r>
              <a:rPr lang="ja-JP" altLang="en-US" sz="900" dirty="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W380×H525mm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冊（</a:t>
            </a:r>
            <a:r>
              <a:rPr lang="en-US" altLang="ja-JP" sz="900" dirty="0">
                <a:latin typeface="Meiryo UI" panose="020B0604030504040204" pitchFamily="34" charset="-128"/>
                <a:ea typeface="Meiryo UI" panose="020B0604030504040204" pitchFamily="34" charset="-128"/>
              </a:rPr>
              <a:t>18kg</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備考：表紙名入れ有り（印刷寸法：</a:t>
            </a:r>
            <a:r>
              <a:rPr lang="en-US" altLang="ja-JP" sz="900" dirty="0">
                <a:latin typeface="Meiryo UI" panose="020B0604030504040204" pitchFamily="34" charset="-128"/>
                <a:ea typeface="Meiryo UI" panose="020B0604030504040204" pitchFamily="34" charset="-128"/>
              </a:rPr>
              <a:t>W340×H60mm</a:t>
            </a:r>
            <a:r>
              <a:rPr lang="ja-JP" altLang="en-US" sz="900" dirty="0">
                <a:latin typeface="Meiryo UI" panose="020B0604030504040204" pitchFamily="34" charset="-128"/>
                <a:ea typeface="Meiryo UI" panose="020B0604030504040204" pitchFamily="34" charset="-128"/>
              </a:rPr>
              <a:t>以内）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47859"/>
          </a:xfrm>
          <a:prstGeom prst="rect">
            <a:avLst/>
          </a:prstGeom>
          <a:noFill/>
        </p:spPr>
        <p:txBody>
          <a:bodyPr wrap="square" lIns="0" tIns="46800" rIns="0" spcCol="360000" rtlCol="0">
            <a:spAutoFit/>
          </a:bodyPr>
          <a:lstStyle/>
          <a:p>
            <a:pPr algn="just"/>
            <a:r>
              <a:rPr lang="ja-JP" altLang="en-US" sz="1400" dirty="0"/>
              <a:t>愛らしく豊かな表情の子犬と子猫が、書き文字でぬくもりのある優しい言葉とともに毎月心を和ませてくれる癒し系のカレンダー。広いメモスペースで書き込みがしやすく使い勝手抜群です。</a:t>
            </a:r>
            <a:r>
              <a:rPr lang="en-US" altLang="ja-JP" sz="1400" dirty="0"/>
              <a:t>※</a:t>
            </a:r>
            <a:r>
              <a:rPr lang="ja-JP" altLang="en-US" sz="1400" dirty="0"/>
              <a:t>掲載している価格は、</a:t>
            </a:r>
            <a:r>
              <a:rPr lang="en-US" altLang="ja-JP" sz="1400" dirty="0"/>
              <a:t>100</a:t>
            </a:r>
            <a:r>
              <a:rPr lang="ja-JP" altLang="en-US" sz="1400" dirty="0"/>
              <a:t>冊の場合の</a:t>
            </a:r>
            <a:r>
              <a:rPr lang="en-US" altLang="ja-JP" sz="1400" dirty="0"/>
              <a:t>1</a:t>
            </a:r>
            <a:r>
              <a:rPr lang="ja-JP" altLang="en-US" sz="1400" dirty="0"/>
              <a:t>冊単価になります。価格については、お見積り依頼後に担当スタッフから別途ご案内いたします。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dirty="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56" name="図 55">
            <a:extLst>
              <a:ext uri="{FF2B5EF4-FFF2-40B4-BE49-F238E27FC236}">
                <a16:creationId xmlns:a16="http://schemas.microsoft.com/office/drawing/2014/main" id="{67CD130D-1AE2-7580-C47C-2204DF9348F5}"/>
              </a:ext>
            </a:extLst>
          </p:cNvPr>
          <p:cNvPicPr>
            <a:picLocks noChangeAspect="1"/>
          </p:cNvPicPr>
          <p:nvPr/>
        </p:nvPicPr>
        <p:blipFill>
          <a:blip r:embed="rId5"/>
          <a:stretch>
            <a:fillRect/>
          </a:stretch>
        </p:blipFill>
        <p:spPr>
          <a:xfrm>
            <a:off x="748970" y="1371717"/>
            <a:ext cx="3689620" cy="3689620"/>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1624</TotalTime>
  <Words>135</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307</cp:revision>
  <cp:lastPrinted>2021-07-20T08:57:41Z</cp:lastPrinted>
  <dcterms:created xsi:type="dcterms:W3CDTF">2021-06-21T09:41:39Z</dcterms:created>
  <dcterms:modified xsi:type="dcterms:W3CDTF">2024-07-25T02:27:47Z</dcterms:modified>
</cp:coreProperties>
</file>