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>
        <p:scale>
          <a:sx n="100" d="100"/>
          <a:sy n="100" d="100"/>
        </p:scale>
        <p:origin x="270" y="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6603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かわいい猫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素材：マットコート紙・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103kg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46/4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切・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W380×H525mm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冊（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18kg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備考：表紙名入れ有り（印刷寸法：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W340×H60mm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以内）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03241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/>
            <a:r>
              <a:rPr lang="ja-JP" altLang="en-US" sz="1400" dirty="0"/>
              <a:t>かわいくて、やんちゃな子猫が集結したカレンダー。季節感のあるかわいいネコのイラストを各ページに挿し込んでいます。業種を問わず、女性層から圧倒的な支持を得ています。</a:t>
            </a:r>
            <a:r>
              <a:rPr lang="en-US" altLang="ja-JP" sz="1400" dirty="0"/>
              <a:t>※</a:t>
            </a:r>
            <a:r>
              <a:rPr lang="ja-JP" altLang="en-US" sz="1400" dirty="0"/>
              <a:t>掲載している価格は、</a:t>
            </a:r>
            <a:r>
              <a:rPr lang="en-US" altLang="ja-JP" sz="1400" dirty="0"/>
              <a:t>100</a:t>
            </a:r>
            <a:r>
              <a:rPr lang="ja-JP" altLang="en-US" sz="1400" dirty="0"/>
              <a:t>冊の場合の</a:t>
            </a:r>
            <a:r>
              <a:rPr lang="en-US" altLang="ja-JP" sz="1400" dirty="0"/>
              <a:t>1</a:t>
            </a:r>
            <a:r>
              <a:rPr lang="ja-JP" altLang="en-US" sz="1400" dirty="0"/>
              <a:t>冊単価になります。価格については、お見積り依頼後に担当スタッフから別途ご案内いたします。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 dirty="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84" name="図 83">
            <a:extLst>
              <a:ext uri="{FF2B5EF4-FFF2-40B4-BE49-F238E27FC236}">
                <a16:creationId xmlns:a16="http://schemas.microsoft.com/office/drawing/2014/main" id="{4CFEDE14-66DE-154B-86B4-B7E957F933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679" y="1358096"/>
            <a:ext cx="3690683" cy="369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2856</TotalTime>
  <Words>121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399</cp:revision>
  <cp:lastPrinted>2021-07-20T08:57:41Z</cp:lastPrinted>
  <dcterms:created xsi:type="dcterms:W3CDTF">2021-06-21T09:41:39Z</dcterms:created>
  <dcterms:modified xsi:type="dcterms:W3CDTF">2024-07-25T02:27:47Z</dcterms:modified>
</cp:coreProperties>
</file>