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こいぬのきもち（ホットメルト製本）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103kg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愛くるしい子犬の表情と、あたたかい言葉に心が和む癒し系カレンダー。ホッと一息つきたい時にしばらく眺めていると、自然に穏やかな気持ちになります。年末のご挨拶用に幅広くご活用ください。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77BE947-1F98-99B6-4842-D26ECADBF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60" y="1332121"/>
            <a:ext cx="3718803" cy="371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2933</TotalTime>
  <Words>132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403</cp:revision>
  <cp:lastPrinted>2021-07-20T08:57:41Z</cp:lastPrinted>
  <dcterms:created xsi:type="dcterms:W3CDTF">2021-06-21T09:41:39Z</dcterms:created>
  <dcterms:modified xsi:type="dcterms:W3CDTF">2024-07-25T02:27:48Z</dcterms:modified>
</cp:coreProperties>
</file>