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かわいい犬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自然の中で遊ぶシーンをテーマに、有名カメラマン達が撮影した選りすぐりの子犬写真を集めた、年末のご挨拶用に最適なカレンダーです。わいい子犬のイラストも各ページに挿し込んでいます。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901699AB-9C90-6D06-1EE3-809A8E982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0" y="139046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2024-07-25T02:27:48Z</dcterms:modified>
</cp:coreProperties>
</file>