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402"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6603"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ダブルトーン文字（晴雨表付）（ホットメルト製本）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素材：ケント紙・</a:t>
            </a:r>
            <a:r>
              <a:rPr lang="en-US" altLang="ja-JP" sz="900" dirty="0">
                <a:latin typeface="Meiryo UI" panose="020B0604030504040204" pitchFamily="34" charset="-128"/>
                <a:ea typeface="Meiryo UI" panose="020B0604030504040204" pitchFamily="34" charset="-128"/>
              </a:rPr>
              <a:t>70kg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46/4</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W380×H525mm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22kg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備考：表紙名入れ有り（印刷寸法：</a:t>
            </a:r>
            <a:r>
              <a:rPr lang="en-US" altLang="ja-JP" sz="900" dirty="0">
                <a:latin typeface="Meiryo UI" panose="020B0604030504040204" pitchFamily="34" charset="-128"/>
                <a:ea typeface="Meiryo UI" panose="020B0604030504040204" pitchFamily="34" charset="-128"/>
              </a:rPr>
              <a:t>W340×H65mm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ホットメルト製本のシンプルで使いやすい環境対応型のエコカレンダー。スッキリ大きな文字と目に優しい色合いのデザインで見やすさを追求。名入れをして年末のご挨拶用に幅広くご活用ください。</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15F95198-7A77-0A25-4B21-9BF4B014595B}"/>
              </a:ext>
            </a:extLst>
          </p:cNvPr>
          <p:cNvPicPr>
            <a:picLocks noChangeAspect="1"/>
          </p:cNvPicPr>
          <p:nvPr/>
        </p:nvPicPr>
        <p:blipFill>
          <a:blip r:embed="rId5"/>
          <a:stretch>
            <a:fillRect/>
          </a:stretch>
        </p:blipFill>
        <p:spPr>
          <a:xfrm>
            <a:off x="636674" y="1347943"/>
            <a:ext cx="3713939" cy="371393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2708</TotalTime>
  <Words>130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385</cp:revision>
  <cp:lastPrinted>2021-07-20T08:57:41Z</cp:lastPrinted>
  <dcterms:created xsi:type="dcterms:W3CDTF">2021-06-21T09:41:39Z</dcterms:created>
  <dcterms:modified xsi:type="dcterms:W3CDTF">2024-07-25T02:27:49Z</dcterms:modified>
</cp:coreProperties>
</file>