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8" d="100"/>
          <a:sy n="98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6603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賀春（晴雨表付）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素材：ケント紙・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毎月カレンダーの中央部分に、人生の道しるべとなる厳選された格言を掲載した予定表カレンダー。予定をたくさん書き込めてスケジュールがひと目で確認できます。暦の機能も全て網羅しています。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FEFA2CA5-BC6F-6E4A-1092-71823ED74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84" y="1358960"/>
            <a:ext cx="3675029" cy="367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2885</TotalTime>
  <Words>130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402</cp:revision>
  <cp:lastPrinted>2021-07-20T08:57:41Z</cp:lastPrinted>
  <dcterms:created xsi:type="dcterms:W3CDTF">2021-06-21T09:41:39Z</dcterms:created>
  <dcterms:modified xsi:type="dcterms:W3CDTF">2024-07-25T02:27:49Z</dcterms:modified>
</cp:coreProperties>
</file>