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高級厚口文字（晴雨表付）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ユーザーの希望に応えて、見やすさ・使いやすさを極めた文字カレンダーの決定版。実用性を重視し、暦の機能を全て網羅。前後</a:t>
            </a:r>
            <a:r>
              <a:rPr lang="en-US" altLang="ja-JP" sz="1400" dirty="0"/>
              <a:t>1</a:t>
            </a:r>
            <a:r>
              <a:rPr lang="ja-JP" altLang="en-US" sz="1400" dirty="0"/>
              <a:t>ヶ月の日付もひと目で確認できて、スケジュール調整に便利です。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964FE2CF-D049-7DC2-83E1-193942C8C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27840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</TotalTime>
  <Words>136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2024-07-25T02:27:49Z</dcterms:modified>
</cp:coreProperties>
</file>