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64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予定表文字（晴雨表付）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素材：ケント紙・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70kg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W380×H525mm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W340×H60mm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スケジュールをひと目で確認できる。管理しやすい予定表スタイルカレンダーの決定版。前後</a:t>
            </a:r>
            <a:r>
              <a:rPr lang="en-US" altLang="ja-JP" sz="1400" dirty="0"/>
              <a:t>1</a:t>
            </a:r>
            <a:r>
              <a:rPr lang="ja-JP" altLang="en-US" sz="1400" dirty="0"/>
              <a:t>ヶ月の日付もひと目で確認できて、スケジュール調整も楽々。メモ欄が広く、予定を沢山書き込めます。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1" name="図 80">
            <a:extLst>
              <a:ext uri="{FF2B5EF4-FFF2-40B4-BE49-F238E27FC236}">
                <a16:creationId xmlns:a16="http://schemas.microsoft.com/office/drawing/2014/main" id="{432A1640-2863-F421-6291-57A43F7D21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683" y="1371901"/>
            <a:ext cx="3632658" cy="363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1032</TotalTime>
  <Words>128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264</cp:revision>
  <cp:lastPrinted>2021-07-20T08:57:41Z</cp:lastPrinted>
  <dcterms:created xsi:type="dcterms:W3CDTF">2021-06-21T09:41:39Z</dcterms:created>
  <dcterms:modified xsi:type="dcterms:W3CDTF">2024-07-25T02:27:50Z</dcterms:modified>
</cp:coreProperties>
</file>