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504" y="-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四季の庭園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素材：コート紙・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68.5kg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見飽きることのない美しい日本庭園。各地に散在する古庭・名庭の選りすぐりの写真と、予定を沢山書き込めてスケジュールがひと目で確認できるメモカレンダーを組合せた斬新なシリーズです。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F7A56693-1D19-5902-0B6C-C4BE370BBA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667" y="1372533"/>
            <a:ext cx="3525711" cy="352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717</TotalTime>
  <Words>125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2024-07-25T02:27:50Z</dcterms:modified>
</cp:coreProperties>
</file>