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わん・にゃんクラブ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400" dirty="0"/>
              <a:t>1</a:t>
            </a:r>
            <a:r>
              <a:rPr lang="ja-JP" altLang="en-US" sz="1400" dirty="0"/>
              <a:t>ページの中でかわいい子犬と子猫が同時に登場！愛らしいハーモニーが今にも聞こえてきそうなカレンダー。メモ欄も大きめに確保した実用性にも優れた犬猫カレンダーの決定版です。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882B4B3-A807-2B4C-A623-D19DD6351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36" y="1337854"/>
            <a:ext cx="3665301" cy="36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317</cp:revision>
  <cp:lastPrinted>2021-07-20T08:57:41Z</cp:lastPrinted>
  <dcterms:created xsi:type="dcterms:W3CDTF">2021-06-21T09:41:39Z</dcterms:created>
  <dcterms:modified xsi:type="dcterms:W3CDTF">2024-07-25T02:27:51Z</dcterms:modified>
</cp:coreProperties>
</file>