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四季の日本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日本を代表する景勝地の、季節感満載で選りすぐりの写真を集めた心が休まるカレンダー。機能性を重視して、メモ欄も広めに確保。予定を沢山書き込めて、スケジュールがひと目でわかります。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5837AC8A-65F8-98B4-4FF2-52BB751E4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18" y="1354097"/>
            <a:ext cx="3675659" cy="36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1559</TotalTime>
  <Words>128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299</cp:revision>
  <cp:lastPrinted>2021-07-20T08:57:41Z</cp:lastPrinted>
  <dcterms:created xsi:type="dcterms:W3CDTF">2021-06-21T09:41:39Z</dcterms:created>
  <dcterms:modified xsi:type="dcterms:W3CDTF">2024-07-25T02:27:51Z</dcterms:modified>
</cp:coreProperties>
</file>