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366"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名苑</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素材：コート紙・</a:t>
            </a:r>
            <a:r>
              <a:rPr lang="en-US" altLang="ja-JP" sz="900" dirty="0">
                <a:latin typeface="Meiryo UI" panose="020B0604030504040204" pitchFamily="34" charset="-128"/>
                <a:ea typeface="Meiryo UI" panose="020B0604030504040204" pitchFamily="34" charset="-128"/>
              </a:rPr>
              <a:t>86kg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W380×H525mm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15kg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W340×H60mm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自然との触れ合いを身近に味わえて、日本古来の風雅を今に伝える庭園。日本を代表する情緒溢れる名庭の選りすぐりの写真を集めたカレンダーです。名入れをして年末のご挨拶用にご活用ください。</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D62E352-3595-2F5B-4A07-63F0FF3F5804}"/>
              </a:ext>
            </a:extLst>
          </p:cNvPr>
          <p:cNvPicPr>
            <a:picLocks noChangeAspect="1"/>
          </p:cNvPicPr>
          <p:nvPr/>
        </p:nvPicPr>
        <p:blipFill>
          <a:blip r:embed="rId5"/>
          <a:stretch>
            <a:fillRect/>
          </a:stretch>
        </p:blipFill>
        <p:spPr>
          <a:xfrm>
            <a:off x="738534" y="1427332"/>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1303</TotalTime>
  <Words>128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292</cp:revision>
  <cp:lastPrinted>2021-07-20T08:57:41Z</cp:lastPrinted>
  <dcterms:created xsi:type="dcterms:W3CDTF">2021-06-21T09:41:39Z</dcterms:created>
  <dcterms:modified xsi:type="dcterms:W3CDTF">2024-07-25T02:27:51Z</dcterms:modified>
</cp:coreProperties>
</file>