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日本の風景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春夏秋冬、それぞれ独特で優雅な顔を持つ日本の四季の風景。選りすぐりの日本の絶景写真が見る人の心を満たしてくれます。ブロックで分かれた、見やすくてメモもしやすい仕様です。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CDE13A14-A99A-3361-AA50-5954C389F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79" y="1458664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2031</TotalTime>
  <Words>128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340</cp:revision>
  <cp:lastPrinted>2021-07-20T08:57:41Z</cp:lastPrinted>
  <dcterms:created xsi:type="dcterms:W3CDTF">2021-06-21T09:41:39Z</dcterms:created>
  <dcterms:modified xsi:type="dcterms:W3CDTF">2024-07-25T02:27:52Z</dcterms:modified>
</cp:coreProperties>
</file>