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行雲流水（ヒモ付）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素材：ケント紙・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W250×H525mm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W200×H60mm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勢いのある力強い筆文字で書かれた格言が印象的なカレンダー。暦の機能を全て網羅し、吊り下げに便利な紐も付いて実用性にも優れています。広めに確保メモ欄には予定を沢山書き込めます。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6D496417-CFFD-DFD5-1266-9477963B1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533" y="1396653"/>
            <a:ext cx="3560090" cy="35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2349</TotalTime>
  <Words>133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367</cp:revision>
  <cp:lastPrinted>2021-07-20T08:57:41Z</cp:lastPrinted>
  <dcterms:created xsi:type="dcterms:W3CDTF">2021-06-21T09:41:39Z</dcterms:created>
  <dcterms:modified xsi:type="dcterms:W3CDTF">2024-07-25T02:27:52Z</dcterms:modified>
</cp:coreProperties>
</file>