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高級厚口文字（晴雨表付）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44.5kg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W360×H65mm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見やすさ・使いやすさ抜群！各日にちの広いメモスペースと、スケジュール管理に最適な日程表を下部に配置しています。暦の機能も全て網羅した、</a:t>
            </a:r>
            <a:r>
              <a:rPr lang="en-US" altLang="ja-JP" sz="1400" dirty="0"/>
              <a:t>A2</a:t>
            </a:r>
            <a:r>
              <a:rPr lang="ja-JP" altLang="en-US" sz="1400" dirty="0"/>
              <a:t>文字カレンダーの決定版です。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1F8D492F-EFC1-53FB-AE87-7961F69FB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63" y="1361466"/>
            <a:ext cx="3689458" cy="36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1638</TotalTime>
  <Words>132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309</cp:revision>
  <cp:lastPrinted>2021-07-20T08:57:41Z</cp:lastPrinted>
  <dcterms:created xsi:type="dcterms:W3CDTF">2021-06-21T09:41:39Z</dcterms:created>
  <dcterms:modified xsi:type="dcterms:W3CDTF">2024-07-25T02:27:52Z</dcterms:modified>
</cp:coreProperties>
</file>