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648" y="4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POP</a:t>
            </a:r>
            <a:r>
              <a:rPr lang="ja-JP" altLang="en-US" sz="2000" dirty="0">
                <a:solidFill>
                  <a:schemeClr val="bg1"/>
                </a:solidFill>
                <a:latin typeface="Meiryo UI" panose="020B0604030504040204" pitchFamily="34" charset="-128"/>
                <a:ea typeface="Meiryo UI" panose="020B0604030504040204" pitchFamily="34" charset="-128"/>
              </a:rPr>
              <a:t>カラー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素材：ケント紙・</a:t>
            </a:r>
            <a:r>
              <a:rPr lang="en-US" altLang="ja-JP" sz="900" dirty="0">
                <a:latin typeface="Meiryo UI" panose="020B0604030504040204" pitchFamily="34" charset="-128"/>
                <a:ea typeface="Meiryo UI" panose="020B0604030504040204" pitchFamily="34" charset="-128"/>
              </a:rPr>
              <a:t>44.5kg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A/2</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W425×H600mm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15kg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備考：表紙名入れ有り（下部）（印刷寸法：</a:t>
            </a:r>
            <a:r>
              <a:rPr lang="en-US" altLang="ja-JP" sz="900" dirty="0">
                <a:latin typeface="Meiryo UI" panose="020B0604030504040204" pitchFamily="34" charset="-128"/>
                <a:ea typeface="Meiryo UI" panose="020B0604030504040204" pitchFamily="34" charset="-128"/>
              </a:rPr>
              <a:t>W360×H65mm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カラフルな色使いとポップなデザインでオフィスやお部屋を明るくしてくれる、メモスペースもたっぷり広いカレンダー。下部はもちろん、上部にも名入れができるので広告効果も倍増！</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71DA70A9-AB6A-1F5B-5C07-0052771057F0}"/>
              </a:ext>
            </a:extLst>
          </p:cNvPr>
          <p:cNvPicPr>
            <a:picLocks noChangeAspect="1"/>
          </p:cNvPicPr>
          <p:nvPr/>
        </p:nvPicPr>
        <p:blipFill>
          <a:blip r:embed="rId5"/>
          <a:stretch>
            <a:fillRect/>
          </a:stretch>
        </p:blipFill>
        <p:spPr>
          <a:xfrm>
            <a:off x="702081" y="1316468"/>
            <a:ext cx="3708073" cy="370807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1015</TotalTime>
  <Words>129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2024-07-25T02:27:53Z</dcterms:modified>
</cp:coreProperties>
</file>