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8" d="100"/>
          <a:sy n="98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スケジュール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素材：ケント紙・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44.5kg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A/2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切・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W425×H600mm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冊（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16kg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備考：表紙名入れ有り（印刷寸法：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W360×H70mm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以内）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4785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/>
            <a:r>
              <a:rPr lang="ja-JP" altLang="en-US" sz="1400" dirty="0"/>
              <a:t>一度使うと手放せない</a:t>
            </a:r>
            <a:r>
              <a:rPr lang="en-US" altLang="ja-JP" sz="1400" dirty="0"/>
              <a:t>4</a:t>
            </a:r>
            <a:r>
              <a:rPr lang="ja-JP" altLang="en-US" sz="1400" dirty="0"/>
              <a:t>ヶ月カレンダー。</a:t>
            </a:r>
            <a:r>
              <a:rPr lang="en-US" altLang="ja-JP" sz="1400" dirty="0"/>
              <a:t>1</a:t>
            </a:r>
            <a:r>
              <a:rPr lang="ja-JP" altLang="en-US" sz="1400" dirty="0"/>
              <a:t>ページに</a:t>
            </a:r>
            <a:r>
              <a:rPr lang="en-US" altLang="ja-JP" sz="1400" dirty="0"/>
              <a:t>4</a:t>
            </a:r>
            <a:r>
              <a:rPr lang="ja-JP" altLang="en-US" sz="1400" dirty="0"/>
              <a:t>ヶ月分の日付が表示され、スケジュールも書き込めます。上下</a:t>
            </a:r>
            <a:r>
              <a:rPr lang="en-US" altLang="ja-JP" sz="1400" dirty="0"/>
              <a:t>2</a:t>
            </a:r>
            <a:r>
              <a:rPr lang="ja-JP" altLang="en-US" sz="1400" dirty="0"/>
              <a:t>ヶ所に大きなメモ欄を配置しているので、スケジュール管理にとても便利です。</a:t>
            </a:r>
            <a:r>
              <a:rPr lang="en-US" altLang="ja-JP" sz="1400" dirty="0"/>
              <a:t>※</a:t>
            </a:r>
            <a:r>
              <a:rPr lang="ja-JP" altLang="en-US" sz="1400" dirty="0"/>
              <a:t>掲載している価格は、</a:t>
            </a:r>
            <a:r>
              <a:rPr lang="en-US" altLang="ja-JP" sz="1400" dirty="0"/>
              <a:t>100</a:t>
            </a:r>
            <a:r>
              <a:rPr lang="ja-JP" altLang="en-US" sz="1400" dirty="0"/>
              <a:t>冊の場合の</a:t>
            </a:r>
            <a:r>
              <a:rPr lang="en-US" altLang="ja-JP" sz="1400" dirty="0"/>
              <a:t>1</a:t>
            </a:r>
            <a:r>
              <a:rPr lang="ja-JP" altLang="en-US" sz="1400" dirty="0"/>
              <a:t>冊単価になります。価格については、お見積り依頼後に担当スタッフから別途ご案内いたします。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 dirty="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C715099C-2E44-BFEF-F3B4-801160E82C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385" y="1333235"/>
            <a:ext cx="3757714" cy="375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1793</TotalTime>
  <Words>131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321</cp:revision>
  <cp:lastPrinted>2021-07-20T08:57:41Z</cp:lastPrinted>
  <dcterms:created xsi:type="dcterms:W3CDTF">2021-06-21T09:41:39Z</dcterms:created>
  <dcterms:modified xsi:type="dcterms:W3CDTF">2024-07-25T02:27:53Z</dcterms:modified>
</cp:coreProperties>
</file>