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0" d="100"/>
          <a:sy n="100" d="100"/>
        </p:scale>
        <p:origin x="4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行雲流水（</a:t>
            </a:r>
            <a:r>
              <a:rPr lang="en-US" altLang="zh-TW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zh-TW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W350×H760mm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W300×H65mm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先人たちの教訓の中から厳選した明言を集めた格言カレンダー。メモ欄も充実しているので、予定も沢山書き込めます。</a:t>
            </a:r>
            <a:r>
              <a:rPr lang="en-US" altLang="ja-JP" sz="1400" dirty="0"/>
              <a:t>7</a:t>
            </a:r>
            <a:r>
              <a:rPr lang="ja-JP" altLang="en-US" sz="1400" dirty="0"/>
              <a:t>枚ものなので、コストパフォーマンスも高く販促品に最適です。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3281B191-1FDB-C91B-14C9-8AE0C0DA7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27" y="1403259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1232</TotalTime>
  <Words>127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285</cp:revision>
  <cp:lastPrinted>2021-07-20T08:57:41Z</cp:lastPrinted>
  <dcterms:created xsi:type="dcterms:W3CDTF">2021-06-21T09:41:39Z</dcterms:created>
  <dcterms:modified xsi:type="dcterms:W3CDTF">2024-07-25T02:27:53Z</dcterms:modified>
</cp:coreProperties>
</file>