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クラフト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ヶ月文字月表（ミシン目入）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素材：クラフト紙・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73kg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W350×H760mm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予定管理がしやすい</a:t>
            </a:r>
            <a:r>
              <a:rPr lang="en-US" altLang="ja-JP" sz="1400" dirty="0"/>
              <a:t>3</a:t>
            </a:r>
            <a:r>
              <a:rPr lang="ja-JP" altLang="en-US" sz="1400" dirty="0"/>
              <a:t>ヶ月表示のクラフト紙を使ったおしゃれなカレンダー。切り取りやすいミシン目入りで、常に新しい</a:t>
            </a:r>
            <a:r>
              <a:rPr lang="en-US" altLang="ja-JP" sz="1400" dirty="0"/>
              <a:t>3</a:t>
            </a:r>
            <a:r>
              <a:rPr lang="ja-JP" altLang="en-US" sz="1400" dirty="0"/>
              <a:t>ヶ月を表示できます。翌年</a:t>
            </a:r>
            <a:r>
              <a:rPr lang="en-US" altLang="ja-JP" sz="1400" dirty="0"/>
              <a:t>3</a:t>
            </a:r>
            <a:r>
              <a:rPr lang="ja-JP" altLang="en-US" sz="1400" dirty="0"/>
              <a:t>月分までカバーしているのでとてもお得です。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A1F014B4-AF37-ADFB-F93E-07C391AFD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5" y="1390460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1661</TotalTime>
  <Words>135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311</cp:revision>
  <cp:lastPrinted>2021-07-20T08:57:41Z</cp:lastPrinted>
  <dcterms:created xsi:type="dcterms:W3CDTF">2021-06-21T09:41:39Z</dcterms:created>
  <dcterms:modified xsi:type="dcterms:W3CDTF">2024-07-25T02:27:54Z</dcterms:modified>
</cp:coreProperties>
</file>