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四季山水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四季折々の情景を心豊かに表現した、山水画を集めたカレンダー。見る人の心を和ませ、和室を優雅に彩ってくれます。</a:t>
            </a:r>
            <a:r>
              <a:rPr lang="en-US" altLang="ja-JP" sz="1400" dirty="0"/>
              <a:t>7</a:t>
            </a:r>
            <a:r>
              <a:rPr lang="ja-JP" altLang="en-US" sz="1400" dirty="0"/>
              <a:t>枚ものなので、コストパフォーマンスも高く販促品に最適です。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D2FE0673-F1BA-BFE6-8388-3F9AC506B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77" y="1361031"/>
            <a:ext cx="3626390" cy="36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2063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343</cp:revision>
  <cp:lastPrinted>2021-07-20T08:57:41Z</cp:lastPrinted>
  <dcterms:created xsi:type="dcterms:W3CDTF">2021-06-21T09:41:39Z</dcterms:created>
  <dcterms:modified xsi:type="dcterms:W3CDTF">2024-07-25T02:27:54Z</dcterms:modified>
</cp:coreProperties>
</file>