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予定表格言文字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見やすい日付と書き込みやすいメモスペースが特徴。シンプルなデザインのスケジュール用カレンダー。スマートな縦長タイプで掛ける場所を選ばず、スケジュールをひと目で確認できます。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A24A12C-7F15-3DA8-1D96-55DC9A3CF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20" y="1371346"/>
            <a:ext cx="3703747" cy="37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118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2024-07-25T02:27:55Z</dcterms:modified>
</cp:coreProperties>
</file>