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8" d="100"/>
          <a:sy n="98" d="100"/>
        </p:scale>
        <p:origin x="41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6603"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風景付プロパン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素材：コート紙・</a:t>
            </a:r>
            <a:r>
              <a:rPr lang="en-US" altLang="ja-JP" sz="900" dirty="0">
                <a:latin typeface="Meiryo UI" panose="020B0604030504040204" pitchFamily="34" charset="-128"/>
                <a:ea typeface="Meiryo UI" panose="020B0604030504040204" pitchFamily="34" charset="-128"/>
              </a:rPr>
              <a:t>86kg</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46/4</a:t>
            </a:r>
            <a:r>
              <a:rPr lang="ja-JP" altLang="en-US" sz="900" dirty="0">
                <a:latin typeface="Meiryo UI" panose="020B0604030504040204" pitchFamily="34" charset="-128"/>
                <a:ea typeface="Meiryo UI" panose="020B0604030504040204" pitchFamily="34" charset="-128"/>
              </a:rPr>
              <a:t>切・</a:t>
            </a:r>
            <a:r>
              <a:rPr lang="en-US" altLang="ja-JP" sz="900" dirty="0">
                <a:latin typeface="Meiryo UI" panose="020B0604030504040204" pitchFamily="34" charset="-128"/>
                <a:ea typeface="Meiryo UI" panose="020B0604030504040204" pitchFamily="34" charset="-128"/>
              </a:rPr>
              <a:t>7</a:t>
            </a:r>
            <a:r>
              <a:rPr lang="ja-JP" altLang="en-US" sz="900" dirty="0">
                <a:latin typeface="Meiryo UI" panose="020B0604030504040204" pitchFamily="34" charset="-128"/>
                <a:ea typeface="Meiryo UI" panose="020B0604030504040204" pitchFamily="34" charset="-128"/>
              </a:rPr>
              <a:t>枚（</a:t>
            </a:r>
            <a:r>
              <a:rPr lang="en-US" altLang="ja-JP" sz="900" dirty="0">
                <a:latin typeface="Meiryo UI" panose="020B0604030504040204" pitchFamily="34" charset="-128"/>
                <a:ea typeface="Meiryo UI" panose="020B0604030504040204" pitchFamily="34" charset="-128"/>
              </a:rPr>
              <a:t>W380×H525mm</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100</a:t>
            </a:r>
            <a:r>
              <a:rPr lang="ja-JP" altLang="en-US" sz="900" dirty="0">
                <a:latin typeface="Meiryo UI" panose="020B0604030504040204" pitchFamily="34" charset="-128"/>
                <a:ea typeface="Meiryo UI" panose="020B0604030504040204" pitchFamily="34" charset="-128"/>
              </a:rPr>
              <a:t>冊（</a:t>
            </a:r>
            <a:r>
              <a:rPr lang="en-US" altLang="ja-JP" sz="900" dirty="0">
                <a:latin typeface="Meiryo UI" panose="020B0604030504040204" pitchFamily="34" charset="-128"/>
                <a:ea typeface="Meiryo UI" panose="020B0604030504040204" pitchFamily="34" charset="-128"/>
              </a:rPr>
              <a:t>15kg</a:t>
            </a:r>
            <a:r>
              <a:rPr lang="ja-JP" altLang="en-US"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備考：表紙名入れ有り（印刷寸法：</a:t>
            </a:r>
            <a:r>
              <a:rPr lang="en-US" altLang="ja-JP" sz="900" dirty="0">
                <a:latin typeface="Meiryo UI" panose="020B0604030504040204" pitchFamily="34" charset="-128"/>
                <a:ea typeface="Meiryo UI" panose="020B0604030504040204" pitchFamily="34" charset="-128"/>
              </a:rPr>
              <a:t>W340×H60mm</a:t>
            </a:r>
            <a:r>
              <a:rPr lang="ja-JP" altLang="en-US" sz="900" dirty="0">
                <a:latin typeface="Meiryo UI" panose="020B0604030504040204" pitchFamily="34" charset="-128"/>
                <a:ea typeface="Meiryo UI" panose="020B0604030504040204" pitchFamily="34" charset="-128"/>
              </a:rPr>
              <a:t>以内）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47859"/>
          </a:xfrm>
          <a:prstGeom prst="rect">
            <a:avLst/>
          </a:prstGeom>
          <a:noFill/>
        </p:spPr>
        <p:txBody>
          <a:bodyPr wrap="square" lIns="0" tIns="46800" rIns="0" spcCol="360000" rtlCol="0">
            <a:spAutoFit/>
          </a:bodyPr>
          <a:lstStyle/>
          <a:p>
            <a:pPr algn="just"/>
            <a:r>
              <a:rPr lang="ja-JP" altLang="en-US" sz="1400" dirty="0"/>
              <a:t>プロパンガスの使い方・豆知識を紹介するかわいいイラストと美しい日本の風景写真を同時に楽しめるカレンダーです。毎日眺めて、プロパンガスを安全に使うための正しい知識が身に付きます。</a:t>
            </a:r>
            <a:r>
              <a:rPr lang="en-US" altLang="ja-JP" sz="1400" dirty="0"/>
              <a:t>※</a:t>
            </a:r>
            <a:r>
              <a:rPr lang="ja-JP" altLang="en-US" sz="1400" dirty="0"/>
              <a:t>掲載している価格は、</a:t>
            </a:r>
            <a:r>
              <a:rPr lang="en-US" altLang="ja-JP" sz="1400" dirty="0"/>
              <a:t>100</a:t>
            </a:r>
            <a:r>
              <a:rPr lang="ja-JP" altLang="en-US" sz="1400" dirty="0"/>
              <a:t>冊の場合の</a:t>
            </a:r>
            <a:r>
              <a:rPr lang="en-US" altLang="ja-JP" sz="1400" dirty="0"/>
              <a:t>1</a:t>
            </a:r>
            <a:r>
              <a:rPr lang="ja-JP" altLang="en-US" sz="1400" dirty="0"/>
              <a:t>冊単価になります。価格については、お見積り依頼後に担当スタッフから別途ご案内いたします。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dirty="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E8CAF2C5-605C-C7FA-35BC-56409A4D5D0B}"/>
              </a:ext>
            </a:extLst>
          </p:cNvPr>
          <p:cNvPicPr>
            <a:picLocks noChangeAspect="1"/>
          </p:cNvPicPr>
          <p:nvPr/>
        </p:nvPicPr>
        <p:blipFill>
          <a:blip r:embed="rId5"/>
          <a:stretch>
            <a:fillRect/>
          </a:stretch>
        </p:blipFill>
        <p:spPr>
          <a:xfrm>
            <a:off x="704152" y="1388774"/>
            <a:ext cx="3640982" cy="3640982"/>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2984</TotalTime>
  <Words>126</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408</cp:revision>
  <cp:lastPrinted>2021-07-20T08:57:41Z</cp:lastPrinted>
  <dcterms:created xsi:type="dcterms:W3CDTF">2021-06-21T09:41:39Z</dcterms:created>
  <dcterms:modified xsi:type="dcterms:W3CDTF">2024-07-25T02:27:55Z</dcterms:modified>
</cp:coreProperties>
</file>