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切プロパン（</a:t>
            </a:r>
            <a:r>
              <a:rPr lang="en-US" altLang="ja-JP" sz="2000" dirty="0">
                <a:solidFill>
                  <a:schemeClr val="bg1"/>
                </a:solidFill>
                <a:latin typeface="Meiryo UI" panose="020B0604030504040204" pitchFamily="34" charset="-128"/>
                <a:ea typeface="Meiryo UI" panose="020B0604030504040204" pitchFamily="34" charset="-128"/>
              </a:rPr>
              <a:t>A</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素材：ケント紙・</a:t>
            </a:r>
            <a:r>
              <a:rPr lang="en-US" altLang="ja-JP" sz="900" dirty="0">
                <a:latin typeface="Meiryo UI" panose="020B0604030504040204" pitchFamily="34" charset="-128"/>
                <a:ea typeface="Meiryo UI" panose="020B0604030504040204" pitchFamily="34" charset="-128"/>
              </a:rPr>
              <a:t>75kg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46/8</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W190×H525mm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13kg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W150×H60mm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正しく安全にプロパンガスを使うための豆知識をかわいいイラストで紹介する縦長長方形のカレンダー。メモ欄も充実していて、予定も沢山書き込めます。利用者への年末ご挨拶用に最適です。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864660EB-7B44-C742-75C6-BE6171A45530}"/>
              </a:ext>
            </a:extLst>
          </p:cNvPr>
          <p:cNvPicPr>
            <a:picLocks noChangeAspect="1"/>
          </p:cNvPicPr>
          <p:nvPr/>
        </p:nvPicPr>
        <p:blipFill>
          <a:blip r:embed="rId5"/>
          <a:stretch>
            <a:fillRect/>
          </a:stretch>
        </p:blipFill>
        <p:spPr>
          <a:xfrm>
            <a:off x="753402" y="1411148"/>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1996</TotalTime>
  <Words>130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335</cp:revision>
  <cp:lastPrinted>2021-07-20T08:57:41Z</cp:lastPrinted>
  <dcterms:created xsi:type="dcterms:W3CDTF">2021-06-21T09:41:39Z</dcterms:created>
  <dcterms:modified xsi:type="dcterms:W3CDTF">2024-07-25T02:27:55Z</dcterms:modified>
</cp:coreProperties>
</file>