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切プロパン（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W190×H525mm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プロパンガス利用者への年末ご挨拶用ノベルティに最適！かわいいイラストでプロパンガスの正しく使い方を紹介します。</a:t>
            </a:r>
            <a:r>
              <a:rPr lang="en-US" altLang="ja-JP" sz="1400" dirty="0"/>
              <a:t>2</a:t>
            </a:r>
            <a:r>
              <a:rPr lang="ja-JP" altLang="en-US" sz="1400" dirty="0"/>
              <a:t>ヶ月分の日付を一度に見れる、</a:t>
            </a:r>
            <a:r>
              <a:rPr lang="en-US" altLang="ja-JP" sz="1400" dirty="0"/>
              <a:t>2</a:t>
            </a:r>
            <a:r>
              <a:rPr lang="ja-JP" altLang="en-US" sz="1400" dirty="0"/>
              <a:t>連タイプなのでスケジュール管理も楽々！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07D4EC2-5530-3D2A-76B1-3F8EE87FB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11" y="1372588"/>
            <a:ext cx="3661402" cy="36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2440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376</cp:revision>
  <cp:lastPrinted>2021-07-20T08:57:41Z</cp:lastPrinted>
  <dcterms:created xsi:type="dcterms:W3CDTF">2021-06-21T09:41:39Z</dcterms:created>
  <dcterms:modified xsi:type="dcterms:W3CDTF">2024-07-25T02:27:56Z</dcterms:modified>
</cp:coreProperties>
</file>