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14"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6603"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キュート（</a:t>
            </a:r>
            <a:r>
              <a:rPr lang="en-US" altLang="ja-JP" sz="2000" dirty="0">
                <a:solidFill>
                  <a:schemeClr val="bg1"/>
                </a:solidFill>
                <a:latin typeface="Meiryo UI" panose="020B0604030504040204" pitchFamily="34" charset="-128"/>
                <a:ea typeface="Meiryo UI" panose="020B0604030504040204" pitchFamily="34" charset="-128"/>
              </a:rPr>
              <a:t>CUTE</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素材：表紙</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月コート紙・</a:t>
            </a:r>
            <a:r>
              <a:rPr lang="en-US" altLang="ja-JP" sz="900" dirty="0">
                <a:latin typeface="Meiryo UI" panose="020B0604030504040204" pitchFamily="34" charset="-128"/>
                <a:ea typeface="Meiryo UI" panose="020B0604030504040204" pitchFamily="34" charset="-128"/>
              </a:rPr>
              <a:t>86kg</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a:t>
            </a:r>
            <a:r>
              <a:rPr lang="ja-JP" altLang="en-US" sz="900" dirty="0">
                <a:latin typeface="Meiryo UI" panose="020B0604030504040204" pitchFamily="34" charset="-128"/>
                <a:ea typeface="Meiryo UI" panose="020B0604030504040204" pitchFamily="34" charset="-128"/>
              </a:rPr>
              <a:t>枚目上質紙・</a:t>
            </a:r>
            <a:r>
              <a:rPr lang="en-US" altLang="ja-JP" sz="900" dirty="0">
                <a:latin typeface="Meiryo UI" panose="020B0604030504040204" pitchFamily="34" charset="-128"/>
                <a:ea typeface="Meiryo UI" panose="020B0604030504040204" pitchFamily="34" charset="-128"/>
              </a:rPr>
              <a:t>135kg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46/4</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14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W250×H525mm</a:t>
            </a:r>
            <a:r>
              <a:rPr lang="ja-JP" altLang="en-US" sz="900" dirty="0">
                <a:latin typeface="Meiryo UI" panose="020B0604030504040204" pitchFamily="34" charset="-128"/>
                <a:ea typeface="Meiryo UI" panose="020B0604030504040204" pitchFamily="34" charset="-128"/>
              </a:rPr>
              <a:t>）（表紙</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月</a:t>
            </a:r>
            <a:r>
              <a:rPr lang="en-US" altLang="ja-JP" sz="900" dirty="0">
                <a:latin typeface="Meiryo UI" panose="020B0604030504040204" pitchFamily="34" charset="-128"/>
                <a:ea typeface="Meiryo UI" panose="020B0604030504040204" pitchFamily="34" charset="-128"/>
              </a:rPr>
              <a:t>W250×H450mm</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a:t>
            </a:r>
            <a:r>
              <a:rPr lang="ja-JP" altLang="en-US" sz="900" dirty="0">
                <a:latin typeface="Meiryo UI" panose="020B0604030504040204" pitchFamily="34" charset="-128"/>
                <a:ea typeface="Meiryo UI" panose="020B0604030504040204" pitchFamily="34" charset="-128"/>
              </a:rPr>
              <a:t>枚目</a:t>
            </a:r>
            <a:r>
              <a:rPr lang="en-US" altLang="ja-JP" sz="900" dirty="0">
                <a:latin typeface="Meiryo UI" panose="020B0604030504040204" pitchFamily="34" charset="-128"/>
                <a:ea typeface="Meiryo UI" panose="020B0604030504040204" pitchFamily="34" charset="-128"/>
              </a:rPr>
              <a:t>W250×H525mm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10kg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備考：最終ページのみに名入れ（印刷寸法：</a:t>
            </a:r>
            <a:r>
              <a:rPr lang="en-US" altLang="ja-JP" sz="900" dirty="0">
                <a:latin typeface="Meiryo UI" panose="020B0604030504040204" pitchFamily="34" charset="-128"/>
                <a:ea typeface="Meiryo UI" panose="020B0604030504040204" pitchFamily="34" charset="-128"/>
              </a:rPr>
              <a:t>W200×H60mm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有名カメラマン達が撮影した、子犬と子猫の愛らしい表情を捉えた選りすぐりの写真を集めたカレンダー。写真とマッチしたおしゃれなイラストと犬猫に関する健康チェック情報も満載です。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19509A07-45CC-93D5-B949-0FE3AAE4FB48}"/>
              </a:ext>
            </a:extLst>
          </p:cNvPr>
          <p:cNvPicPr>
            <a:picLocks noChangeAspect="1"/>
          </p:cNvPicPr>
          <p:nvPr/>
        </p:nvPicPr>
        <p:blipFill>
          <a:blip r:embed="rId5"/>
          <a:stretch>
            <a:fillRect/>
          </a:stretch>
        </p:blipFill>
        <p:spPr>
          <a:xfrm>
            <a:off x="733784" y="1411148"/>
            <a:ext cx="3587480" cy="358748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2360</TotalTime>
  <Words>154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369</cp:revision>
  <cp:lastPrinted>2021-07-20T08:57:41Z</cp:lastPrinted>
  <dcterms:created xsi:type="dcterms:W3CDTF">2021-06-21T09:41:39Z</dcterms:created>
  <dcterms:modified xsi:type="dcterms:W3CDTF">2024-07-25T02:27:56Z</dcterms:modified>
</cp:coreProperties>
</file>