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40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ロマン紀行（世界遺産旅情）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誰もが一度は訪れてみたい、世界遺産を解説文付で紹介。各月、背景色を変え、文字の見やすさや配置などのデザイン面にもこだわっています。インテリアとしても使えるおしゃれなカレンダーです。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CC015CB2-749E-B7B5-6576-07B3F9DCA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75" y="1382485"/>
            <a:ext cx="3600147" cy="360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1228</TotalTime>
  <Words>136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284</cp:revision>
  <cp:lastPrinted>2021-07-20T08:57:41Z</cp:lastPrinted>
  <dcterms:created xsi:type="dcterms:W3CDTF">2021-06-21T09:41:39Z</dcterms:created>
  <dcterms:modified xsi:type="dcterms:W3CDTF">2024-07-25T02:27:56Z</dcterms:modified>
</cp:coreProperties>
</file>