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9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わらべごよみ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かわいい童の情景を味わい深い、はり絵で表現した心あたたまるカレンダー。ほのぼのとした絵柄に懐かしい童謡も加わり郷愁感を誘います。年間の日本の行事もしっかり記載されています。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BE50ECD-D150-772B-7AC3-594FF691E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6" y="1396224"/>
            <a:ext cx="3645394" cy="36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418</cp:revision>
  <cp:lastPrinted>2021-07-20T08:57:41Z</cp:lastPrinted>
  <dcterms:created xsi:type="dcterms:W3CDTF">2021-06-21T09:41:39Z</dcterms:created>
  <dcterms:modified xsi:type="dcterms:W3CDTF">2024-07-25T02:27:56Z</dcterms:modified>
</cp:coreProperties>
</file>