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ジャパニーズ・スタイル文字（ホットメルト製本）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素材：色上質紙・</a:t>
            </a:r>
            <a:r>
              <a:rPr lang="en-US" altLang="ja-JP" sz="900" dirty="0">
                <a:latin typeface="Meiryo UI" panose="020B0604030504040204" pitchFamily="34" charset="-128"/>
                <a:ea typeface="Meiryo UI" panose="020B0604030504040204" pitchFamily="34" charset="-128"/>
              </a:rPr>
              <a:t>73kg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13kg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あたたかみのある淡いクリーム色の用紙に、和風フォントを使いデザインにもこだわったおしゃれな癒し系カレンダー。</a:t>
            </a:r>
            <a:r>
              <a:rPr lang="en-US" altLang="ja-JP" sz="1400" dirty="0"/>
              <a:t>5</a:t>
            </a:r>
            <a:r>
              <a:rPr lang="ja-JP" altLang="en-US" sz="1400" dirty="0"/>
              <a:t>ヶ月表記で広いメモ欄も確保しているのでスケジュール管理に便利です。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 name="図 6">
            <a:extLst>
              <a:ext uri="{FF2B5EF4-FFF2-40B4-BE49-F238E27FC236}">
                <a16:creationId xmlns:a16="http://schemas.microsoft.com/office/drawing/2014/main" id="{2E4FAEF1-C1FB-4963-53CE-68B30E431C83}"/>
              </a:ext>
            </a:extLst>
          </p:cNvPr>
          <p:cNvPicPr>
            <a:picLocks noChangeAspect="1"/>
          </p:cNvPicPr>
          <p:nvPr/>
        </p:nvPicPr>
        <p:blipFill>
          <a:blip r:embed="rId5"/>
          <a:stretch>
            <a:fillRect/>
          </a:stretch>
        </p:blipFill>
        <p:spPr>
          <a:xfrm>
            <a:off x="755884" y="1352521"/>
            <a:ext cx="3675792" cy="367579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2363</TotalTime>
  <Words>133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370</cp:revision>
  <cp:lastPrinted>2021-07-20T08:57:41Z</cp:lastPrinted>
  <dcterms:created xsi:type="dcterms:W3CDTF">2021-06-21T09:41:39Z</dcterms:created>
  <dcterms:modified xsi:type="dcterms:W3CDTF">2024-07-25T02:27:57Z</dcterms:modified>
</cp:coreProperties>
</file>