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36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色厚口文字・漢字百科（金具製本）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素材：ケント紙・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70kg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46/4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W380×H525mm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22kg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W340×H60mm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見やすくて使いやすい！</a:t>
            </a:r>
            <a:r>
              <a:rPr lang="en-US" altLang="ja-JP" sz="1400" dirty="0"/>
              <a:t>3</a:t>
            </a:r>
            <a:r>
              <a:rPr lang="ja-JP" altLang="en-US" sz="1400" dirty="0"/>
              <a:t>色文字カレンダーの決定版です。広いメモ欄・日程表・行事・農事暦などの暦も掲載。毎月テーマを絞った難読漢字が</a:t>
            </a:r>
            <a:r>
              <a:rPr lang="en-US" altLang="ja-JP" sz="1400" dirty="0"/>
              <a:t>1</a:t>
            </a:r>
            <a:r>
              <a:rPr lang="ja-JP" altLang="en-US" sz="1400" dirty="0"/>
              <a:t>日</a:t>
            </a:r>
            <a:r>
              <a:rPr lang="en-US" altLang="ja-JP" sz="1400" dirty="0"/>
              <a:t>1</a:t>
            </a:r>
            <a:r>
              <a:rPr lang="ja-JP" altLang="en-US" sz="1400" dirty="0"/>
              <a:t>語入っているので漢字の知識も身につきます。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1982CEC3-5792-056F-BB79-D35F204A29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243" y="1403543"/>
            <a:ext cx="3441565" cy="344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1268</TotalTime>
  <Words>142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288</cp:revision>
  <cp:lastPrinted>2021-07-20T08:57:41Z</cp:lastPrinted>
  <dcterms:created xsi:type="dcterms:W3CDTF">2021-06-21T09:41:39Z</dcterms:created>
  <dcterms:modified xsi:type="dcterms:W3CDTF">2024-07-25T02:27:57Z</dcterms:modified>
</cp:coreProperties>
</file>