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色厚口文字・漢字百科（ホットメルト製本）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環境対応型のホットメルト製本による、見やすくて使いやすい</a:t>
            </a:r>
            <a:r>
              <a:rPr lang="en-US" altLang="ja-JP" sz="1400" dirty="0"/>
              <a:t>3</a:t>
            </a:r>
            <a:r>
              <a:rPr lang="ja-JP" altLang="en-US" sz="1400" dirty="0"/>
              <a:t>色文字カレンダーの決定版。毎月テーマを絞った難読漢字が</a:t>
            </a:r>
            <a:r>
              <a:rPr lang="en-US" altLang="ja-JP" sz="1400" dirty="0"/>
              <a:t>1</a:t>
            </a:r>
            <a:r>
              <a:rPr lang="ja-JP" altLang="en-US" sz="1400" dirty="0"/>
              <a:t>日</a:t>
            </a:r>
            <a:r>
              <a:rPr lang="en-US" altLang="ja-JP" sz="1400" dirty="0"/>
              <a:t>1</a:t>
            </a:r>
            <a:r>
              <a:rPr lang="ja-JP" altLang="en-US" sz="1400" dirty="0"/>
              <a:t>語入っていて漢字の知識もつく付加価値の高いカレンダーです。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FDEFFDE8-CFC4-F806-96CF-852D5D431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32" y="141114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2540</TotalTime>
  <Words>137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383</cp:revision>
  <cp:lastPrinted>2021-07-20T08:57:41Z</cp:lastPrinted>
  <dcterms:created xsi:type="dcterms:W3CDTF">2021-06-21T09:41:39Z</dcterms:created>
  <dcterms:modified xsi:type="dcterms:W3CDTF">2024-07-25T02:27:57Z</dcterms:modified>
</cp:coreProperties>
</file>