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週文字月表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カラー</a:t>
            </a:r>
            <a:r>
              <a:rPr lang="en-US" altLang="ja-JP" sz="1400" dirty="0"/>
              <a:t>4</a:t>
            </a:r>
            <a:r>
              <a:rPr lang="ja-JP" altLang="en-US" sz="1400" dirty="0"/>
              <a:t>色によるすっきりと洗練された、ハイクラスなデザインのカレンダー。従来の</a:t>
            </a:r>
            <a:r>
              <a:rPr lang="en-US" altLang="ja-JP" sz="1400" dirty="0"/>
              <a:t>5</a:t>
            </a:r>
            <a:r>
              <a:rPr lang="ja-JP" altLang="en-US" sz="1400" dirty="0"/>
              <a:t>週間スタイルを</a:t>
            </a:r>
            <a:r>
              <a:rPr lang="en-US" altLang="ja-JP" sz="1400" dirty="0"/>
              <a:t>6</a:t>
            </a:r>
            <a:r>
              <a:rPr lang="ja-JP" altLang="en-US" sz="1400" dirty="0"/>
              <a:t>週間にすることで、月をまたいだスケジュール管理がとても便利。年末ご挨拶用に最適です。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C35A70F1-05CE-1D19-F1E1-077031585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98810"/>
            <a:ext cx="3635180" cy="36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2318</TotalTime>
  <Words>132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363</cp:revision>
  <cp:lastPrinted>2021-07-20T08:57:41Z</cp:lastPrinted>
  <dcterms:created xsi:type="dcterms:W3CDTF">2021-06-21T09:41:39Z</dcterms:created>
  <dcterms:modified xsi:type="dcterms:W3CDTF">2024-07-25T02:27:58Z</dcterms:modified>
</cp:coreProperties>
</file>