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7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リラックスタイム（いやしの時間）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パステルカラーで描かれたイラストが、慌ただしい日々の中で安らぎを与えてくれる癒し系カレンダー。縦長で広く書き込みしやすいメモ欄など、デザインやレイアウトにもこだわっています。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C7B7C3B9-1A18-508E-AD54-C636351DD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81" y="1411960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2852</TotalTime>
  <Words>123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398</cp:revision>
  <cp:lastPrinted>2021-07-20T08:57:41Z</cp:lastPrinted>
  <dcterms:created xsi:type="dcterms:W3CDTF">2021-06-21T09:41:39Z</dcterms:created>
  <dcterms:modified xsi:type="dcterms:W3CDTF">2024-07-25T02:27:59Z</dcterms:modified>
</cp:coreProperties>
</file>