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すまいる（ホットメルト製本）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かわいくてやんちゃな子犬と子猫が、心あたたまるメッセージを毎月届けてくれるカレンダー。思わず笑みがこぼれてしまう愛らしい表情と、ほっと和む言葉が、見る人を元気づけてくれます。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B7D98793-3049-37F2-4F41-FA1284ECC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0" y="1411148"/>
            <a:ext cx="3547983" cy="354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</TotalTime>
  <Words>126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2024-07-25T02:27:59Z</dcterms:modified>
</cp:coreProperties>
</file>