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季節のパノラマ（小）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美しい四季折々の日本の風景をワイドに捉えたパノラマ写真と、ケイ線入りで書き込みしやすいメモスペースが備わったカレンダー。文字の見やすさや色合いなどのデザインにもこだわっています。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0281F14F-C39C-F842-173E-8DC21A161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8" y="1385196"/>
            <a:ext cx="3681243" cy="36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326</cp:revision>
  <cp:lastPrinted>2021-07-20T08:57:41Z</cp:lastPrinted>
  <dcterms:created xsi:type="dcterms:W3CDTF">2021-06-21T09:41:39Z</dcterms:created>
  <dcterms:modified xsi:type="dcterms:W3CDTF">2024-07-25T02:27:59Z</dcterms:modified>
</cp:coreProperties>
</file>